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98893-6553-5971-C339-AFE15F31D97B}" v="201" dt="2025-02-04T03:45:03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Зеленова Полина Александровна" userId="S::pzelenova-pp21@stud.sfu-kras.ru::2b0b8865-6ecc-4991-9302-4dbf5314ec15" providerId="AD" clId="Web-{EB898893-6553-5971-C339-AFE15F31D97B}"/>
    <pc:docChg chg="addSld delSld modSld">
      <pc:chgData name="Зеленова Полина Александровна" userId="S::pzelenova-pp21@stud.sfu-kras.ru::2b0b8865-6ecc-4991-9302-4dbf5314ec15" providerId="AD" clId="Web-{EB898893-6553-5971-C339-AFE15F31D97B}" dt="2025-02-04T03:45:03.879" v="189" actId="1076"/>
      <pc:docMkLst>
        <pc:docMk/>
      </pc:docMkLst>
      <pc:sldChg chg="addSp delSp modSp mod setBg">
        <pc:chgData name="Зеленова Полина Александровна" userId="S::pzelenova-pp21@stud.sfu-kras.ru::2b0b8865-6ecc-4991-9302-4dbf5314ec15" providerId="AD" clId="Web-{EB898893-6553-5971-C339-AFE15F31D97B}" dt="2025-02-04T03:01:32.867" v="12"/>
        <pc:sldMkLst>
          <pc:docMk/>
          <pc:sldMk cId="1351651579" sldId="256"/>
        </pc:sldMkLst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2:47:57.610" v="1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2:48:00.954" v="2"/>
          <ac:spMkLst>
            <pc:docMk/>
            <pc:sldMk cId="1351651579" sldId="256"/>
            <ac:spMk id="3" creationId="{00000000-0000-0000-0000-000000000000}"/>
          </ac:spMkLst>
        </pc:spChg>
        <pc:picChg chg="add del mod">
          <ac:chgData name="Зеленова Полина Александровна" userId="S::pzelenova-pp21@stud.sfu-kras.ru::2b0b8865-6ecc-4991-9302-4dbf5314ec15" providerId="AD" clId="Web-{EB898893-6553-5971-C339-AFE15F31D97B}" dt="2025-02-04T02:55:46.323" v="6"/>
          <ac:picMkLst>
            <pc:docMk/>
            <pc:sldMk cId="1351651579" sldId="256"/>
            <ac:picMk id="4" creationId="{35475B7F-B9DF-3081-D473-89286DCF7C18}"/>
          </ac:picMkLst>
        </pc:picChg>
      </pc:sldChg>
      <pc:sldChg chg="add del mod replId setBg">
        <pc:chgData name="Зеленова Полина Александровна" userId="S::pzelenova-pp21@stud.sfu-kras.ru::2b0b8865-6ecc-4991-9302-4dbf5314ec15" providerId="AD" clId="Web-{EB898893-6553-5971-C339-AFE15F31D97B}" dt="2025-02-04T02:56:57.027" v="10"/>
        <pc:sldMkLst>
          <pc:docMk/>
          <pc:sldMk cId="547420526" sldId="257"/>
        </pc:sldMkLst>
      </pc:sldChg>
      <pc:sldChg chg="addSp delSp modSp new mod setBg">
        <pc:chgData name="Зеленова Полина Александровна" userId="S::pzelenova-pp21@stud.sfu-kras.ru::2b0b8865-6ecc-4991-9302-4dbf5314ec15" providerId="AD" clId="Web-{EB898893-6553-5971-C339-AFE15F31D97B}" dt="2025-02-04T03:45:03.879" v="189" actId="1076"/>
        <pc:sldMkLst>
          <pc:docMk/>
          <pc:sldMk cId="3140086568" sldId="257"/>
        </pc:sldMkLst>
        <pc:spChg chg="mod">
          <ac:chgData name="Зеленова Полина Александровна" userId="S::pzelenova-pp21@stud.sfu-kras.ru::2b0b8865-6ecc-4991-9302-4dbf5314ec15" providerId="AD" clId="Web-{EB898893-6553-5971-C339-AFE15F31D97B}" dt="2025-02-04T03:37:03.307" v="116" actId="1076"/>
          <ac:spMkLst>
            <pc:docMk/>
            <pc:sldMk cId="3140086568" sldId="257"/>
            <ac:spMk id="2" creationId="{DC62719B-FAF2-4DAA-8C44-EB19CC1050E6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3:18:16.028" v="29"/>
          <ac:spMkLst>
            <pc:docMk/>
            <pc:sldMk cId="3140086568" sldId="257"/>
            <ac:spMk id="3" creationId="{001E5716-8F32-3254-A87C-E8A4857F91B7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36:11.462" v="106"/>
          <ac:spMkLst>
            <pc:docMk/>
            <pc:sldMk cId="3140086568" sldId="257"/>
            <ac:spMk id="6" creationId="{8F693D72-E189-A1CB-622E-615369598008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41:57.657" v="150" actId="1076"/>
          <ac:spMkLst>
            <pc:docMk/>
            <pc:sldMk cId="3140086568" sldId="257"/>
            <ac:spMk id="7" creationId="{C6CC3CCD-646C-FEB4-7DB0-FD8C5572B497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41:57.657" v="151" actId="1076"/>
          <ac:spMkLst>
            <pc:docMk/>
            <pc:sldMk cId="3140086568" sldId="257"/>
            <ac:spMk id="8" creationId="{4EA46F8A-813F-B19E-0966-97F114769498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39:29.935" v="134"/>
          <ac:spMkLst>
            <pc:docMk/>
            <pc:sldMk cId="3140086568" sldId="257"/>
            <ac:spMk id="9" creationId="{189FAC1A-CE6F-006C-1146-3D72B345827E}"/>
          </ac:spMkLst>
        </pc:spChg>
        <pc:spChg chg="add del">
          <ac:chgData name="Зеленова Полина Александровна" userId="S::pzelenova-pp21@stud.sfu-kras.ru::2b0b8865-6ecc-4991-9302-4dbf5314ec15" providerId="AD" clId="Web-{EB898893-6553-5971-C339-AFE15F31D97B}" dt="2025-02-04T03:33:05.113" v="75"/>
          <ac:spMkLst>
            <pc:docMk/>
            <pc:sldMk cId="3140086568" sldId="257"/>
            <ac:spMk id="12" creationId="{3FE71BB6-151F-44D9-80ED-144F4E2DBE88}"/>
          </ac:spMkLst>
        </pc:spChg>
        <pc:spChg chg="mod ord">
          <ac:chgData name="Зеленова Полина Александровна" userId="S::pzelenova-pp21@stud.sfu-kras.ru::2b0b8865-6ecc-4991-9302-4dbf5314ec15" providerId="AD" clId="Web-{EB898893-6553-5971-C339-AFE15F31D97B}" dt="2025-02-04T03:36:04.134" v="105"/>
          <ac:spMkLst>
            <pc:docMk/>
            <pc:sldMk cId="3140086568" sldId="257"/>
            <ac:spMk id="13" creationId="{3E23FE03-B977-4E54-B0F4-6D4700506411}"/>
          </ac:spMkLst>
        </pc:spChg>
        <pc:spChg chg="add mod ord">
          <ac:chgData name="Зеленова Полина Александровна" userId="S::pzelenova-pp21@stud.sfu-kras.ru::2b0b8865-6ecc-4991-9302-4dbf5314ec15" providerId="AD" clId="Web-{EB898893-6553-5971-C339-AFE15F31D97B}" dt="2025-02-04T03:35:52.180" v="103"/>
          <ac:spMkLst>
            <pc:docMk/>
            <pc:sldMk cId="3140086568" sldId="257"/>
            <ac:spMk id="14" creationId="{3D77D775-AD20-4716-9A0D-B0ADBC102AAD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45:03.879" v="189" actId="1076"/>
          <ac:spMkLst>
            <pc:docMk/>
            <pc:sldMk cId="3140086568" sldId="257"/>
            <ac:spMk id="16" creationId="{58DFDDBF-CCC5-49CB-B543-CAABEC40EBE9}"/>
          </ac:spMkLst>
        </pc:spChg>
        <pc:spChg chg="add del">
          <ac:chgData name="Зеленова Полина Александровна" userId="S::pzelenova-pp21@stud.sfu-kras.ru::2b0b8865-6ecc-4991-9302-4dbf5314ec15" providerId="AD" clId="Web-{EB898893-6553-5971-C339-AFE15F31D97B}" dt="2025-02-04T03:33:10.722" v="76"/>
          <ac:spMkLst>
            <pc:docMk/>
            <pc:sldMk cId="3140086568" sldId="257"/>
            <ac:spMk id="17" creationId="{A5CD87D8-6C6E-465F-9308-544E12B1FBEE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38:04.699" v="129" actId="14100"/>
          <ac:spMkLst>
            <pc:docMk/>
            <pc:sldMk cId="3140086568" sldId="257"/>
            <ac:spMk id="18" creationId="{5D18BB7F-EE57-43C1-9A95-CFF06E0F655C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41:57.672" v="152" actId="1076"/>
          <ac:spMkLst>
            <pc:docMk/>
            <pc:sldMk cId="3140086568" sldId="257"/>
            <ac:spMk id="19" creationId="{9F000464-B93B-457E-BB84-0F6681045916}"/>
          </ac:spMkLst>
        </pc:spChg>
        <pc:spChg chg="mod">
          <ac:chgData name="Зеленова Полина Александровна" userId="S::pzelenova-pp21@stud.sfu-kras.ru::2b0b8865-6ecc-4991-9302-4dbf5314ec15" providerId="AD" clId="Web-{EB898893-6553-5971-C339-AFE15F31D97B}" dt="2025-02-04T03:37:40.854" v="125"/>
          <ac:spMkLst>
            <pc:docMk/>
            <pc:sldMk cId="3140086568" sldId="257"/>
            <ac:spMk id="21" creationId="{3D9433C6-54E7-4B85-BC0A-3D89CCDE44A8}"/>
          </ac:spMkLst>
        </pc:spChg>
        <pc:spChg chg="add del mod">
          <ac:chgData name="Зеленова Полина Александровна" userId="S::pzelenova-pp21@stud.sfu-kras.ru::2b0b8865-6ecc-4991-9302-4dbf5314ec15" providerId="AD" clId="Web-{EB898893-6553-5971-C339-AFE15F31D97B}" dt="2025-02-04T03:33:00.066" v="74"/>
          <ac:spMkLst>
            <pc:docMk/>
            <pc:sldMk cId="3140086568" sldId="257"/>
            <ac:spMk id="23" creationId="{5D153E44-7EFE-0A6A-ED88-D3A45F8FD36A}"/>
          </ac:spMkLst>
        </pc:spChg>
        <pc:picChg chg="add del mod ord">
          <ac:chgData name="Зеленова Полина Александровна" userId="S::pzelenova-pp21@stud.sfu-kras.ru::2b0b8865-6ecc-4991-9302-4dbf5314ec15" providerId="AD" clId="Web-{EB898893-6553-5971-C339-AFE15F31D97B}" dt="2025-02-04T03:33:00.066" v="74"/>
          <ac:picMkLst>
            <pc:docMk/>
            <pc:sldMk cId="3140086568" sldId="257"/>
            <ac:picMk id="4" creationId="{400575CF-25ED-D7C5-A0E3-B3654C9315C6}"/>
          </ac:picMkLst>
        </pc:picChg>
        <pc:picChg chg="add del mod">
          <ac:chgData name="Зеленова Полина Александровна" userId="S::pzelenova-pp21@stud.sfu-kras.ru::2b0b8865-6ecc-4991-9302-4dbf5314ec15" providerId="AD" clId="Web-{EB898893-6553-5971-C339-AFE15F31D97B}" dt="2025-02-04T03:31:45.096" v="65"/>
          <ac:picMkLst>
            <pc:docMk/>
            <pc:sldMk cId="3140086568" sldId="257"/>
            <ac:picMk id="5" creationId="{08E236B5-3EB5-7D6D-BF0A-D750AC868E42}"/>
          </ac:picMkLst>
        </pc:picChg>
        <pc:picChg chg="mod">
          <ac:chgData name="Зеленова Полина Александровна" userId="S::pzelenova-pp21@stud.sfu-kras.ru::2b0b8865-6ecc-4991-9302-4dbf5314ec15" providerId="AD" clId="Web-{EB898893-6553-5971-C339-AFE15F31D97B}" dt="2025-02-04T03:34:05.506" v="86" actId="1076"/>
          <ac:picMkLst>
            <pc:docMk/>
            <pc:sldMk cId="3140086568" sldId="257"/>
            <ac:picMk id="10" creationId="{6F2F95FE-2CAB-9AC6-6637-1878675D4EF3}"/>
          </ac:picMkLst>
        </pc:picChg>
        <pc:picChg chg="mod">
          <ac:chgData name="Зеленова Полина Александровна" userId="S::pzelenova-pp21@stud.sfu-kras.ru::2b0b8865-6ecc-4991-9302-4dbf5314ec15" providerId="AD" clId="Web-{EB898893-6553-5971-C339-AFE15F31D97B}" dt="2025-02-04T03:34:05.522" v="87" actId="1076"/>
          <ac:picMkLst>
            <pc:docMk/>
            <pc:sldMk cId="3140086568" sldId="257"/>
            <ac:picMk id="11" creationId="{686D968B-0B31-B450-3582-9BA16600AAF6}"/>
          </ac:picMkLst>
        </pc:picChg>
        <pc:picChg chg="del">
          <ac:chgData name="Зеленова Полина Александровна" userId="S::pzelenova-pp21@stud.sfu-kras.ru::2b0b8865-6ecc-4991-9302-4dbf5314ec15" providerId="AD" clId="Web-{EB898893-6553-5971-C339-AFE15F31D97B}" dt="2025-02-04T03:32:54.628" v="72"/>
          <ac:picMkLst>
            <pc:docMk/>
            <pc:sldMk cId="3140086568" sldId="257"/>
            <ac:picMk id="15" creationId="{ACA47B4B-1BF5-408E-B383-2FFE4A1A483C}"/>
          </ac:picMkLst>
        </pc:picChg>
        <pc:picChg chg="mod">
          <ac:chgData name="Зеленова Полина Александровна" userId="S::pzelenova-pp21@stud.sfu-kras.ru::2b0b8865-6ecc-4991-9302-4dbf5314ec15" providerId="AD" clId="Web-{EB898893-6553-5971-C339-AFE15F31D97B}" dt="2025-02-04T03:37:27.588" v="122" actId="1076"/>
          <ac:picMkLst>
            <pc:docMk/>
            <pc:sldMk cId="3140086568" sldId="257"/>
            <ac:picMk id="20" creationId="{45F6E636-45D7-52F6-0EAE-0E55BE9FFF18}"/>
          </ac:picMkLst>
        </pc:picChg>
      </pc:sldChg>
      <pc:sldChg chg="addSp delSp modSp new del">
        <pc:chgData name="Зеленова Полина Александровна" userId="S::pzelenova-pp21@stud.sfu-kras.ru::2b0b8865-6ecc-4991-9302-4dbf5314ec15" providerId="AD" clId="Web-{EB898893-6553-5971-C339-AFE15F31D97B}" dt="2025-02-04T03:13:15.507" v="27"/>
        <pc:sldMkLst>
          <pc:docMk/>
          <pc:sldMk cId="3849822056" sldId="257"/>
        </pc:sldMkLst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11:27.707" v="26"/>
          <ac:spMkLst>
            <pc:docMk/>
            <pc:sldMk cId="3849822056" sldId="257"/>
            <ac:spMk id="4" creationId="{2B707A6C-114A-E570-94E5-667F2E4B5BBE}"/>
          </ac:spMkLst>
        </pc:spChg>
        <pc:spChg chg="add del">
          <ac:chgData name="Зеленова Полина Александровна" userId="S::pzelenova-pp21@stud.sfu-kras.ru::2b0b8865-6ecc-4991-9302-4dbf5314ec15" providerId="AD" clId="Web-{EB898893-6553-5971-C339-AFE15F31D97B}" dt="2025-02-04T03:10:22.862" v="19"/>
          <ac:spMkLst>
            <pc:docMk/>
            <pc:sldMk cId="3849822056" sldId="257"/>
            <ac:spMk id="5" creationId="{1EDA0EE1-F4BA-E1E1-5BA4-366C9131396A}"/>
          </ac:spMkLst>
        </pc:spChg>
      </pc:sldChg>
      <pc:sldChg chg="addSp delSp modSp add replId">
        <pc:chgData name="Зеленова Полина Александровна" userId="S::pzelenova-pp21@stud.sfu-kras.ru::2b0b8865-6ecc-4991-9302-4dbf5314ec15" providerId="AD" clId="Web-{EB898893-6553-5971-C339-AFE15F31D97B}" dt="2025-02-04T03:44:45.894" v="188" actId="1076"/>
        <pc:sldMkLst>
          <pc:docMk/>
          <pc:sldMk cId="1778256527" sldId="258"/>
        </pc:sldMkLst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43:05.924" v="172"/>
          <ac:spMkLst>
            <pc:docMk/>
            <pc:sldMk cId="1778256527" sldId="258"/>
            <ac:spMk id="3" creationId="{499BCF4B-997F-585D-638E-C3ED79094AA6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42:16.313" v="161"/>
          <ac:spMkLst>
            <pc:docMk/>
            <pc:sldMk cId="1778256527" sldId="258"/>
            <ac:spMk id="5" creationId="{3E23FE03-B977-4E54-B0F4-6D4700506411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3:40:28.311" v="143"/>
          <ac:spMkLst>
            <pc:docMk/>
            <pc:sldMk cId="1778256527" sldId="258"/>
            <ac:spMk id="6" creationId="{738F804F-F670-79B7-2DBF-933FC5DD192C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3:42:03.250" v="155"/>
          <ac:spMkLst>
            <pc:docMk/>
            <pc:sldMk cId="1778256527" sldId="258"/>
            <ac:spMk id="7" creationId="{28BDE0FD-EFE3-5987-8D62-CEB4936976EF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3:42:03.250" v="154"/>
          <ac:spMkLst>
            <pc:docMk/>
            <pc:sldMk cId="1778256527" sldId="258"/>
            <ac:spMk id="8" creationId="{6407FAE7-104A-7960-4389-E76F47175979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42:16.344" v="162"/>
          <ac:spMkLst>
            <pc:docMk/>
            <pc:sldMk cId="1778256527" sldId="258"/>
            <ac:spMk id="12" creationId="{3D77D775-AD20-4716-9A0D-B0ADBC102AAD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3:40:24.248" v="140"/>
          <ac:spMkLst>
            <pc:docMk/>
            <pc:sldMk cId="1778256527" sldId="258"/>
            <ac:spMk id="13" creationId="{D02CFA48-F6C9-494B-B26F-D524E107AA8C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3:40:25.764" v="142"/>
          <ac:spMkLst>
            <pc:docMk/>
            <pc:sldMk cId="1778256527" sldId="258"/>
            <ac:spMk id="14" creationId="{31416368-6CFF-108F-0111-AD84A105BBE0}"/>
          </ac:spMkLst>
        </pc:spChg>
        <pc:spChg chg="mod">
          <ac:chgData name="Зеленова Полина Александровна" userId="S::pzelenova-pp21@stud.sfu-kras.ru::2b0b8865-6ecc-4991-9302-4dbf5314ec15" providerId="AD" clId="Web-{EB898893-6553-5971-C339-AFE15F31D97B}" dt="2025-02-04T03:44:45.894" v="188" actId="1076"/>
          <ac:spMkLst>
            <pc:docMk/>
            <pc:sldMk cId="1778256527" sldId="258"/>
            <ac:spMk id="16" creationId="{28A6E298-8E83-AFE4-B9D9-64A13D0B4143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3:42:03.250" v="153"/>
          <ac:spMkLst>
            <pc:docMk/>
            <pc:sldMk cId="1778256527" sldId="258"/>
            <ac:spMk id="19" creationId="{B2ACA082-8C31-A7BE-FBA5-21FAE6CF8E07}"/>
          </ac:spMkLst>
        </pc:spChg>
        <pc:spChg chg="add mod ord">
          <ac:chgData name="Зеленова Полина Александровна" userId="S::pzelenova-pp21@stud.sfu-kras.ru::2b0b8865-6ecc-4991-9302-4dbf5314ec15" providerId="AD" clId="Web-{EB898893-6553-5971-C339-AFE15F31D97B}" dt="2025-02-04T03:42:43.564" v="167"/>
          <ac:spMkLst>
            <pc:docMk/>
            <pc:sldMk cId="1778256527" sldId="258"/>
            <ac:spMk id="23" creationId="{D8618EF2-A499-44EC-A544-4D6AB8F62AA4}"/>
          </ac:spMkLst>
        </pc:spChg>
        <pc:spChg chg="add">
          <ac:chgData name="Зеленова Полина Александровна" userId="S::pzelenova-pp21@stud.sfu-kras.ru::2b0b8865-6ecc-4991-9302-4dbf5314ec15" providerId="AD" clId="Web-{EB898893-6553-5971-C339-AFE15F31D97B}" dt="2025-02-04T03:42:03.719" v="156"/>
          <ac:spMkLst>
            <pc:docMk/>
            <pc:sldMk cId="1778256527" sldId="258"/>
            <ac:spMk id="25" creationId="{6B3EB991-0ADA-4848-6B5A-5401C8BC0A1D}"/>
          </ac:spMkLst>
        </pc:spChg>
        <pc:spChg chg="add">
          <ac:chgData name="Зеленова Полина Александровна" userId="S::pzelenova-pp21@stud.sfu-kras.ru::2b0b8865-6ecc-4991-9302-4dbf5314ec15" providerId="AD" clId="Web-{EB898893-6553-5971-C339-AFE15F31D97B}" dt="2025-02-04T03:42:03.719" v="157"/>
          <ac:spMkLst>
            <pc:docMk/>
            <pc:sldMk cId="1778256527" sldId="258"/>
            <ac:spMk id="27" creationId="{B0110A57-41A5-FE49-6E33-201F7FE67031}"/>
          </ac:spMkLst>
        </pc:spChg>
        <pc:spChg chg="add">
          <ac:chgData name="Зеленова Полина Александровна" userId="S::pzelenova-pp21@stud.sfu-kras.ru::2b0b8865-6ecc-4991-9302-4dbf5314ec15" providerId="AD" clId="Web-{EB898893-6553-5971-C339-AFE15F31D97B}" dt="2025-02-04T03:42:03.735" v="158"/>
          <ac:spMkLst>
            <pc:docMk/>
            <pc:sldMk cId="1778256527" sldId="258"/>
            <ac:spMk id="29" creationId="{CEEEFD81-371A-7845-6E07-B19615C742DC}"/>
          </ac:spMkLst>
        </pc:spChg>
        <pc:spChg chg="add del">
          <ac:chgData name="Зеленова Полина Александровна" userId="S::pzelenova-pp21@stud.sfu-kras.ru::2b0b8865-6ecc-4991-9302-4dbf5314ec15" providerId="AD" clId="Web-{EB898893-6553-5971-C339-AFE15F31D97B}" dt="2025-02-04T03:43:59.003" v="174"/>
          <ac:spMkLst>
            <pc:docMk/>
            <pc:sldMk cId="1778256527" sldId="258"/>
            <ac:spMk id="30" creationId="{35AFA83A-BC99-8496-7392-2D884CFA31B3}"/>
          </ac:spMkLst>
        </pc:spChg>
        <pc:spChg chg="add del">
          <ac:chgData name="Зеленова Полина Александровна" userId="S::pzelenova-pp21@stud.sfu-kras.ru::2b0b8865-6ecc-4991-9302-4dbf5314ec15" providerId="AD" clId="Web-{EB898893-6553-5971-C339-AFE15F31D97B}" dt="2025-02-04T03:44:39.988" v="187"/>
          <ac:spMkLst>
            <pc:docMk/>
            <pc:sldMk cId="1778256527" sldId="258"/>
            <ac:spMk id="32" creationId="{EEF9481C-87BB-7708-B5E2-01490D024109}"/>
          </ac:spMkLst>
        </pc:spChg>
        <pc:picChg chg="del">
          <ac:chgData name="Зеленова Полина Александровна" userId="S::pzelenova-pp21@stud.sfu-kras.ru::2b0b8865-6ecc-4991-9302-4dbf5314ec15" providerId="AD" clId="Web-{EB898893-6553-5971-C339-AFE15F31D97B}" dt="2025-02-04T03:40:23.748" v="139"/>
          <ac:picMkLst>
            <pc:docMk/>
            <pc:sldMk cId="1778256527" sldId="258"/>
            <ac:picMk id="10" creationId="{ED0D855A-7363-E137-E82E-DE349AFEE23F}"/>
          </ac:picMkLst>
        </pc:picChg>
        <pc:picChg chg="del">
          <ac:chgData name="Зеленова Полина Александровна" userId="S::pzelenova-pp21@stud.sfu-kras.ru::2b0b8865-6ecc-4991-9302-4dbf5314ec15" providerId="AD" clId="Web-{EB898893-6553-5971-C339-AFE15F31D97B}" dt="2025-02-04T03:40:25.170" v="141"/>
          <ac:picMkLst>
            <pc:docMk/>
            <pc:sldMk cId="1778256527" sldId="258"/>
            <ac:picMk id="11" creationId="{BA0D3EEA-50DD-4761-D2B2-4CC34E43E7E7}"/>
          </ac:picMkLst>
        </pc:picChg>
        <pc:picChg chg="add mod">
          <ac:chgData name="Зеленова Полина Александровна" userId="S::pzelenova-pp21@stud.sfu-kras.ru::2b0b8865-6ecc-4991-9302-4dbf5314ec15" providerId="AD" clId="Web-{EB898893-6553-5971-C339-AFE15F31D97B}" dt="2025-02-04T03:42:54.033" v="170" actId="1076"/>
          <ac:picMkLst>
            <pc:docMk/>
            <pc:sldMk cId="1778256527" sldId="258"/>
            <ac:picMk id="15" creationId="{CD95E5B9-F260-49F6-84DB-952C90D0499C}"/>
          </ac:picMkLst>
        </pc:picChg>
        <pc:picChg chg="add">
          <ac:chgData name="Зеленова Полина Александровна" userId="S::pzelenova-pp21@stud.sfu-kras.ru::2b0b8865-6ecc-4991-9302-4dbf5314ec15" providerId="AD" clId="Web-{EB898893-6553-5971-C339-AFE15F31D97B}" dt="2025-02-04T03:40:30.092" v="144"/>
          <ac:picMkLst>
            <pc:docMk/>
            <pc:sldMk cId="1778256527" sldId="258"/>
            <ac:picMk id="17" creationId="{C083EB42-B2E8-4EFB-AA45-37502B775D5D}"/>
          </ac:picMkLst>
        </pc:picChg>
        <pc:picChg chg="add">
          <ac:chgData name="Зеленова Полина Александровна" userId="S::pzelenova-pp21@stud.sfu-kras.ru::2b0b8865-6ecc-4991-9302-4dbf5314ec15" providerId="AD" clId="Web-{EB898893-6553-5971-C339-AFE15F31D97B}" dt="2025-02-04T03:40:30.092" v="144"/>
          <ac:picMkLst>
            <pc:docMk/>
            <pc:sldMk cId="1778256527" sldId="258"/>
            <ac:picMk id="22" creationId="{3EF399C7-6CC3-49F2-8655-CB6E08503AED}"/>
          </ac:picMkLst>
        </pc:picChg>
      </pc:sldChg>
      <pc:sldChg chg="add del replId">
        <pc:chgData name="Зеленова Полина Александровна" userId="S::pzelenova-pp21@stud.sfu-kras.ru::2b0b8865-6ecc-4991-9302-4dbf5314ec15" providerId="AD" clId="Web-{EB898893-6553-5971-C339-AFE15F31D97B}" dt="2025-02-04T03:32:43.112" v="70"/>
        <pc:sldMkLst>
          <pc:docMk/>
          <pc:sldMk cId="275016576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Объект 3" descr="Изображение выглядит как графический дизайн, Графика, текст, снимок экрана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73395D16-A796-4C3D-B521-113CCE19F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571" y="-2447"/>
            <a:ext cx="11547928" cy="9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isk.yandex.ru/i/alA8gH6zXbHnz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alA8gH6zXbHnzA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disk.yandex.ru/i/alA8gH6zXbHnz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1352D6B-533F-CB20-0E2D-C0ED64208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6782E-F22C-4A87-F128-6CF099A7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2" y="1024151"/>
            <a:ext cx="10567086" cy="903374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BastionKontrastAltC" panose="00000500000000000000" pitchFamily="50" charset="0"/>
                <a:ea typeface="Segoe UI Black"/>
              </a:rPr>
              <a:t>Иланский муниципальный округ</a:t>
            </a:r>
            <a:endParaRPr lang="ru-RU" dirty="0">
              <a:latin typeface="BastionKontrastAltC" panose="00000500000000000000" pitchFamily="50" charset="0"/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="" xmlns:a16="http://schemas.microsoft.com/office/drawing/2014/main" id="{28A6E298-8E83-AFE4-B9D9-64A13D0B4143}"/>
              </a:ext>
            </a:extLst>
          </p:cNvPr>
          <p:cNvSpPr txBox="1"/>
          <p:nvPr/>
        </p:nvSpPr>
        <p:spPr>
          <a:xfrm>
            <a:off x="3770418" y="1846267"/>
            <a:ext cx="42188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BastionKontrastAltC" panose="00000500000000000000" pitchFamily="50" charset="0"/>
                <a:cs typeface="Arial"/>
              </a:rPr>
              <a:t>МБОУ «Новогородская СОШ № 3»</a:t>
            </a:r>
            <a:endParaRPr lang="ru-RU" dirty="0">
              <a:latin typeface="BastionKontrastAltC" panose="00000500000000000000" pitchFamily="50" charset="0"/>
              <a:cs typeface="Arial"/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="" xmlns:a16="http://schemas.microsoft.com/office/drawing/2014/main" id="{058B6617-CC13-4FEA-9483-B8850946ED27}"/>
              </a:ext>
            </a:extLst>
          </p:cNvPr>
          <p:cNvSpPr txBox="1"/>
          <p:nvPr/>
        </p:nvSpPr>
        <p:spPr>
          <a:xfrm>
            <a:off x="2125013" y="3144418"/>
            <a:ext cx="7972023" cy="2308324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воинам-землякам, павшим на фронтах Великой Отечественной войны, был торжественно открыт в 1986 году — к 41-й годовщине Победы. Инициатива его возведения принадлежала жителям села и правлению колхоза имени «VII съезда Советов». Средства на строительство собирали всем миром: деньги выделил колхоз, а также пожертвовали сами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новогородцы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композиции —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солдата. Лицо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воина выражает одновременно скорбь и решимость — это собирательный образ всех земляков, ушедших на фронт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Рядом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 мемориальные плиты с высеченными именами погибших односельчан. Территория благоустроена: высажены деревья, разбиты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клумбы.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9 мая у памятника проходят митинги с участием школьников, ветеранов, сельчан и гостей.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Победы здесь звучат стихи, фронтовые песни, а дети возлагают цветы.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памятные даты (22 июня, День освобождения села и др.) проводятся вахты памяти.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Новогородке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скорби и благодарности, место, где история войны становится личной для каждого. Он напоминает: подвиг земляков бессмертен, а их имена должны жить в веках.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="" xmlns:a16="http://schemas.microsoft.com/office/drawing/2014/main" id="{7E3FEE47-A8D9-49A5-AE49-415C29724980}"/>
              </a:ext>
            </a:extLst>
          </p:cNvPr>
          <p:cNvSpPr txBox="1"/>
          <p:nvPr/>
        </p:nvSpPr>
        <p:spPr>
          <a:xfrm>
            <a:off x="4522011" y="2384860"/>
            <a:ext cx="2808167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BastionKontrastAltC" panose="00000500000000000000" pitchFamily="50" charset="0"/>
                <a:cs typeface="Arial" panose="020B0604020202020204" pitchFamily="34" charset="0"/>
              </a:rPr>
              <a:t>Страница подготовлена обучающимися школы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C768F21-11D5-49AA-B343-CCDFBB04A301}"/>
              </a:ext>
            </a:extLst>
          </p:cNvPr>
          <p:cNvSpPr/>
          <p:nvPr/>
        </p:nvSpPr>
        <p:spPr>
          <a:xfrm>
            <a:off x="2693482" y="6058536"/>
            <a:ext cx="2567626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u="sng" dirty="0">
                <a:solidFill>
                  <a:srgbClr val="0070C0"/>
                </a:solidFill>
                <a:latin typeface="Helios" panose="04010500000000000000" pitchFamily="82" charset="0"/>
                <a:cs typeface="Helios" panose="04010500000000000000" pitchFamily="82" charset="0"/>
                <a:hlinkClick r:id="rId2"/>
              </a:rPr>
              <a:t>Ссылка на видеоролик</a:t>
            </a:r>
            <a:endParaRPr lang="ru-RU" sz="1500" u="sng" dirty="0">
              <a:solidFill>
                <a:srgbClr val="0070C0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="" xmlns:a16="http://schemas.microsoft.com/office/drawing/2014/main" id="{36C80F45-7D02-4251-9B1E-F2E220C6DA60}"/>
              </a:ext>
            </a:extLst>
          </p:cNvPr>
          <p:cNvSpPr txBox="1"/>
          <p:nvPr/>
        </p:nvSpPr>
        <p:spPr>
          <a:xfrm>
            <a:off x="7223636" y="5943120"/>
            <a:ext cx="360039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Красноярский край, </a:t>
            </a:r>
            <a:r>
              <a:rPr lang="ru-RU" sz="1500" dirty="0" smtClean="0">
                <a:latin typeface="Helios" panose="04010500000000000000" pitchFamily="82" charset="0"/>
                <a:cs typeface="Helios" panose="04010500000000000000" pitchFamily="82" charset="0"/>
              </a:rPr>
              <a:t>Иланский район, </a:t>
            </a:r>
            <a:r>
              <a:rPr lang="ru-RU" sz="1500" dirty="0" err="1" smtClean="0">
                <a:latin typeface="Helios" panose="04010500000000000000" pitchFamily="82" charset="0"/>
                <a:cs typeface="Helios" panose="04010500000000000000" pitchFamily="82" charset="0"/>
              </a:rPr>
              <a:t>с.Новогородка</a:t>
            </a:r>
            <a:endParaRPr lang="ru-RU" sz="1500" dirty="0"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8" y="4984123"/>
            <a:ext cx="1802769" cy="18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62719B-FAF2-4DAA-8C44-EB19CC10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2" y="1024151"/>
            <a:ext cx="10567086" cy="903374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BastionKontrastAltC" panose="00000500000000000000" pitchFamily="50" charset="0"/>
                <a:ea typeface="Segoe UI Black"/>
              </a:rPr>
              <a:t>Иланский муниципальный округ</a:t>
            </a:r>
            <a:endParaRPr lang="ru-RU" dirty="0">
              <a:latin typeface="BastionKontrastAltC" panose="00000500000000000000" pitchFamily="50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8F693D72-E189-A1CB-622E-615369598008}"/>
              </a:ext>
            </a:extLst>
          </p:cNvPr>
          <p:cNvSpPr txBox="1"/>
          <p:nvPr/>
        </p:nvSpPr>
        <p:spPr>
          <a:xfrm>
            <a:off x="4139132" y="5124338"/>
            <a:ext cx="4134692" cy="30777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Памятник </a:t>
            </a:r>
            <a:r>
              <a:rPr lang="ru-RU" sz="1400" b="1" dirty="0">
                <a:solidFill>
                  <a:srgbClr val="000000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павшим в боях за Родину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="" xmlns:a16="http://schemas.microsoft.com/office/drawing/2014/main" id="{58DFDDBF-CCC5-49CB-B543-CAABEC40EBE9}"/>
              </a:ext>
            </a:extLst>
          </p:cNvPr>
          <p:cNvSpPr txBox="1"/>
          <p:nvPr/>
        </p:nvSpPr>
        <p:spPr>
          <a:xfrm>
            <a:off x="3977295" y="1845802"/>
            <a:ext cx="445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BastionKontrastAltC" panose="00000500000000000000" pitchFamily="50" charset="0"/>
                <a:cs typeface="Arial"/>
              </a:rPr>
              <a:t>МБОУ «Новогородская СОШ № 3»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="" xmlns:a16="http://schemas.microsoft.com/office/drawing/2014/main" id="{36C80F45-7D02-4251-9B1E-F2E220C6DA60}"/>
              </a:ext>
            </a:extLst>
          </p:cNvPr>
          <p:cNvSpPr txBox="1"/>
          <p:nvPr/>
        </p:nvSpPr>
        <p:spPr>
          <a:xfrm>
            <a:off x="7401794" y="5942010"/>
            <a:ext cx="360039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Красноярский край, </a:t>
            </a:r>
            <a:r>
              <a:rPr lang="ru-RU" sz="1500" dirty="0" smtClean="0">
                <a:latin typeface="Helios" panose="04010500000000000000" pitchFamily="82" charset="0"/>
                <a:cs typeface="Helios" panose="04010500000000000000" pitchFamily="82" charset="0"/>
              </a:rPr>
              <a:t>Иланский район, </a:t>
            </a:r>
            <a:r>
              <a:rPr lang="ru-RU" sz="1500" dirty="0" err="1" smtClean="0">
                <a:latin typeface="Helios" panose="04010500000000000000" pitchFamily="82" charset="0"/>
                <a:cs typeface="Helios" panose="04010500000000000000" pitchFamily="82" charset="0"/>
              </a:rPr>
              <a:t>с.Новогородка</a:t>
            </a:r>
            <a:endParaRPr lang="ru-RU" sz="1500" dirty="0"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5" y="4922222"/>
            <a:ext cx="1802769" cy="1802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3" y="2286732"/>
            <a:ext cx="3361690" cy="2521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50" y="2243863"/>
            <a:ext cx="3513987" cy="2635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C768F21-11D5-49AA-B343-CCDFBB04A301}"/>
              </a:ext>
            </a:extLst>
          </p:cNvPr>
          <p:cNvSpPr/>
          <p:nvPr/>
        </p:nvSpPr>
        <p:spPr>
          <a:xfrm>
            <a:off x="2693482" y="6058536"/>
            <a:ext cx="2567626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u="sng" dirty="0">
                <a:solidFill>
                  <a:srgbClr val="0070C0"/>
                </a:solidFill>
                <a:latin typeface="Helios" panose="04010500000000000000" pitchFamily="82" charset="0"/>
                <a:cs typeface="Helios" panose="04010500000000000000" pitchFamily="82" charset="0"/>
                <a:hlinkClick r:id="rId6"/>
              </a:rPr>
              <a:t>Ссылка на видеоролик</a:t>
            </a:r>
            <a:endParaRPr lang="ru-RU" sz="1500" u="sng" dirty="0">
              <a:solidFill>
                <a:srgbClr val="0070C0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1352D6B-533F-CB20-0E2D-C0ED64208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6782E-F22C-4A87-F128-6CF099A7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2" y="1024151"/>
            <a:ext cx="10567086" cy="90337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astionKontrastAltC" panose="00000500000000000000" pitchFamily="50" charset="0"/>
                <a:ea typeface="Segoe UI Black"/>
              </a:rPr>
              <a:t>Иланский муниципальный округ</a:t>
            </a:r>
            <a:endParaRPr lang="ru-RU" dirty="0">
              <a:latin typeface="BastionKontrastAltC" panose="00000500000000000000" pitchFamily="50" charset="0"/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="" xmlns:a16="http://schemas.microsoft.com/office/drawing/2014/main" id="{28A6E298-8E83-AFE4-B9D9-64A13D0B4143}"/>
              </a:ext>
            </a:extLst>
          </p:cNvPr>
          <p:cNvSpPr txBox="1"/>
          <p:nvPr/>
        </p:nvSpPr>
        <p:spPr>
          <a:xfrm>
            <a:off x="3770418" y="1846267"/>
            <a:ext cx="42188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BastionKontrastAltC" panose="00000500000000000000" pitchFamily="50" charset="0"/>
                <a:cs typeface="Arial"/>
              </a:rPr>
              <a:t>МБОУ «Новогородская СОШ № 3»</a:t>
            </a:r>
            <a:endParaRPr lang="ru-RU" dirty="0">
              <a:latin typeface="BastionKontrastAltC" panose="00000500000000000000" pitchFamily="50" charset="0"/>
              <a:cs typeface="Arial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="" xmlns:a16="http://schemas.microsoft.com/office/drawing/2014/main" id="{499BCF4B-997F-585D-638E-C3ED79094AA6}"/>
              </a:ext>
            </a:extLst>
          </p:cNvPr>
          <p:cNvSpPr txBox="1"/>
          <p:nvPr/>
        </p:nvSpPr>
        <p:spPr>
          <a:xfrm>
            <a:off x="4495239" y="5034506"/>
            <a:ext cx="276924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Helios" panose="04010500000000000000" pitchFamily="82" charset="0"/>
                <a:cs typeface="Helios" panose="04010500000000000000" pitchFamily="82" charset="0"/>
              </a:rPr>
              <a:t>Памятник с. </a:t>
            </a:r>
            <a:r>
              <a:rPr lang="ru-RU" sz="1400" b="1" dirty="0" smtClean="0">
                <a:latin typeface="Helios" panose="04010500000000000000" pitchFamily="82" charset="0"/>
                <a:cs typeface="Helios" panose="04010500000000000000" pitchFamily="82" charset="0"/>
              </a:rPr>
              <a:t>Новогородка</a:t>
            </a:r>
            <a:endParaRPr lang="ru-RU" sz="1400" b="1" dirty="0"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sp>
        <p:nvSpPr>
          <p:cNvPr id="34" name="TextBox 1">
            <a:extLst>
              <a:ext uri="{FF2B5EF4-FFF2-40B4-BE49-F238E27FC236}">
                <a16:creationId xmlns="" xmlns:a16="http://schemas.microsoft.com/office/drawing/2014/main" id="{41D3892C-71A1-4FEB-99B3-6190804E600A}"/>
              </a:ext>
            </a:extLst>
          </p:cNvPr>
          <p:cNvSpPr txBox="1"/>
          <p:nvPr/>
        </p:nvSpPr>
        <p:spPr>
          <a:xfrm>
            <a:off x="7223636" y="5943120"/>
            <a:ext cx="360039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Красноярский край, </a:t>
            </a:r>
            <a:r>
              <a:rPr lang="ru-RU" sz="1500" dirty="0" smtClean="0">
                <a:latin typeface="Helios" panose="04010500000000000000" pitchFamily="82" charset="0"/>
                <a:cs typeface="Helios" panose="04010500000000000000" pitchFamily="82" charset="0"/>
              </a:rPr>
              <a:t>Иланский район, </a:t>
            </a:r>
            <a:r>
              <a:rPr lang="ru-RU" sz="1500" dirty="0" err="1" smtClean="0">
                <a:latin typeface="Helios" panose="04010500000000000000" pitchFamily="82" charset="0"/>
                <a:cs typeface="Helios" panose="04010500000000000000" pitchFamily="82" charset="0"/>
              </a:rPr>
              <a:t>с.Новогородка</a:t>
            </a:r>
            <a:endParaRPr lang="ru-RU" sz="1500" dirty="0"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8" y="4984123"/>
            <a:ext cx="1802769" cy="18027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3" y="2353117"/>
            <a:ext cx="3265037" cy="2448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04" y="2353117"/>
            <a:ext cx="3391526" cy="2543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90" y="2301185"/>
            <a:ext cx="3403521" cy="2552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C768F21-11D5-49AA-B343-CCDFBB04A301}"/>
              </a:ext>
            </a:extLst>
          </p:cNvPr>
          <p:cNvSpPr/>
          <p:nvPr/>
        </p:nvSpPr>
        <p:spPr>
          <a:xfrm>
            <a:off x="2693482" y="6058536"/>
            <a:ext cx="2567626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u="sng" dirty="0">
                <a:solidFill>
                  <a:srgbClr val="0070C0"/>
                </a:solidFill>
                <a:latin typeface="Helios" panose="04010500000000000000" pitchFamily="82" charset="0"/>
                <a:cs typeface="Helios" panose="04010500000000000000" pitchFamily="82" charset="0"/>
                <a:hlinkClick r:id="rId7"/>
              </a:rPr>
              <a:t>Ссылка на видеоролик</a:t>
            </a:r>
            <a:endParaRPr lang="ru-RU" sz="1500" u="sng" dirty="0">
              <a:solidFill>
                <a:srgbClr val="0070C0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155</Words>
  <Application>Microsoft Office PowerPoint</Application>
  <PresentationFormat>Широкоэкранный</PresentationFormat>
  <Paragraphs>21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BastionKontrastAltC</vt:lpstr>
      <vt:lpstr>Helios</vt:lpstr>
      <vt:lpstr>Segoe UI Black</vt:lpstr>
      <vt:lpstr>Times New Roman</vt:lpstr>
      <vt:lpstr>Тема Office</vt:lpstr>
      <vt:lpstr>Презентация PowerPoint</vt:lpstr>
      <vt:lpstr>Иланский муниципальный округ</vt:lpstr>
      <vt:lpstr>Иланский муниципальный округ</vt:lpstr>
      <vt:lpstr>Иланский муниципальный округ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Светик</dc:creator>
  <cp:lastModifiedBy>Светик</cp:lastModifiedBy>
  <cp:revision>127</cp:revision>
  <dcterms:created xsi:type="dcterms:W3CDTF">2025-02-04T02:47:19Z</dcterms:created>
  <dcterms:modified xsi:type="dcterms:W3CDTF">2025-05-09T16:23:21Z</dcterms:modified>
</cp:coreProperties>
</file>